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8" r:id="rId3"/>
    <p:sldId id="320" r:id="rId4"/>
    <p:sldId id="31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55D7F-18E9-4CEF-915C-D89D241344B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DD6F03-64C7-46AB-A805-E60F4EC02BD5}">
      <dgm:prSet phldrT="[Текст]" custT="1"/>
      <dgm:spPr/>
      <dgm:t>
        <a:bodyPr/>
        <a:lstStyle/>
        <a:p>
          <a:r>
            <a:rPr lang="en-US" sz="2400" dirty="0"/>
            <a:t>Present continuous</a:t>
          </a:r>
          <a:endParaRPr lang="ru-RU" sz="2400" dirty="0"/>
        </a:p>
      </dgm:t>
    </dgm:pt>
    <dgm:pt modelId="{81CB02BF-F579-458E-9523-31E25E729438}" type="parTrans" cxnId="{DFA915B8-C203-4DCA-89BB-1EFF59825F6F}">
      <dgm:prSet/>
      <dgm:spPr/>
      <dgm:t>
        <a:bodyPr/>
        <a:lstStyle/>
        <a:p>
          <a:endParaRPr lang="ru-RU"/>
        </a:p>
      </dgm:t>
    </dgm:pt>
    <dgm:pt modelId="{08E359FE-D4D9-432E-9B71-50BA0255DA4A}" type="sibTrans" cxnId="{DFA915B8-C203-4DCA-89BB-1EFF59825F6F}">
      <dgm:prSet/>
      <dgm:spPr/>
      <dgm:t>
        <a:bodyPr/>
        <a:lstStyle/>
        <a:p>
          <a:endParaRPr lang="ru-RU"/>
        </a:p>
      </dgm:t>
    </dgm:pt>
    <dgm:pt modelId="{EEBAAF37-FE3E-46E5-A28B-E337C1DF4E83}">
      <dgm:prSet phldrT="[Текст]" custT="1"/>
      <dgm:spPr/>
      <dgm:t>
        <a:bodyPr/>
        <a:lstStyle/>
        <a:p>
          <a:r>
            <a:rPr lang="en-US" sz="2400" dirty="0"/>
            <a:t>Future simple</a:t>
          </a:r>
          <a:endParaRPr lang="ru-RU" sz="2400" dirty="0"/>
        </a:p>
      </dgm:t>
    </dgm:pt>
    <dgm:pt modelId="{6014ACFB-DDFE-4B6B-956A-67276E93AFA1}" type="parTrans" cxnId="{DFF6315B-D0B7-417F-BC2A-CA2A3FF9F70C}">
      <dgm:prSet/>
      <dgm:spPr/>
      <dgm:t>
        <a:bodyPr/>
        <a:lstStyle/>
        <a:p>
          <a:endParaRPr lang="ru-RU"/>
        </a:p>
      </dgm:t>
    </dgm:pt>
    <dgm:pt modelId="{6FD9DB11-3716-463F-9C13-36A3DEF2587C}" type="sibTrans" cxnId="{DFF6315B-D0B7-417F-BC2A-CA2A3FF9F70C}">
      <dgm:prSet/>
      <dgm:spPr/>
      <dgm:t>
        <a:bodyPr/>
        <a:lstStyle/>
        <a:p>
          <a:endParaRPr lang="ru-RU"/>
        </a:p>
      </dgm:t>
    </dgm:pt>
    <dgm:pt modelId="{2D6DD33E-FED5-4363-B169-FB5CAB29FBA3}">
      <dgm:prSet phldrT="[Текст]" custT="1"/>
      <dgm:spPr/>
      <dgm:t>
        <a:bodyPr/>
        <a:lstStyle/>
        <a:p>
          <a:r>
            <a:rPr lang="ru-RU" sz="2400" dirty="0"/>
            <a:t>прогнозы</a:t>
          </a:r>
          <a:r>
            <a:rPr lang="en-US" sz="2400" dirty="0"/>
            <a:t>;</a:t>
          </a:r>
          <a:r>
            <a:rPr lang="ru-RU" sz="2400" dirty="0"/>
            <a:t> обещания</a:t>
          </a:r>
          <a:r>
            <a:rPr lang="en-US" sz="2400" dirty="0"/>
            <a:t>; </a:t>
          </a:r>
          <a:r>
            <a:rPr lang="ru-RU" sz="2400" dirty="0"/>
            <a:t>решения, принятые в момент речи</a:t>
          </a:r>
          <a:r>
            <a:rPr lang="en-US" sz="2400" dirty="0"/>
            <a:t>…</a:t>
          </a:r>
          <a:endParaRPr lang="ru-RU" sz="2400" dirty="0"/>
        </a:p>
      </dgm:t>
    </dgm:pt>
    <dgm:pt modelId="{CB600A97-3BE9-4908-8644-0ACC652EEA0A}" type="parTrans" cxnId="{CD5A2CDF-3147-408E-BA8C-F1FC3189C78E}">
      <dgm:prSet/>
      <dgm:spPr/>
      <dgm:t>
        <a:bodyPr/>
        <a:lstStyle/>
        <a:p>
          <a:endParaRPr lang="ru-RU"/>
        </a:p>
      </dgm:t>
    </dgm:pt>
    <dgm:pt modelId="{51B3F847-87E6-4BDA-8234-BE13FEE19F65}" type="sibTrans" cxnId="{CD5A2CDF-3147-408E-BA8C-F1FC3189C78E}">
      <dgm:prSet/>
      <dgm:spPr/>
      <dgm:t>
        <a:bodyPr/>
        <a:lstStyle/>
        <a:p>
          <a:endParaRPr lang="ru-RU"/>
        </a:p>
      </dgm:t>
    </dgm:pt>
    <dgm:pt modelId="{47286A89-B962-4067-BBA6-CB19D05AAE89}">
      <dgm:prSet phldrT="[Текст]" custT="1"/>
      <dgm:spPr/>
      <dgm:t>
        <a:bodyPr/>
        <a:lstStyle/>
        <a:p>
          <a:r>
            <a:rPr lang="en-US" sz="2400" dirty="0"/>
            <a:t>Present simple</a:t>
          </a:r>
          <a:endParaRPr lang="ru-RU" sz="2400" dirty="0"/>
        </a:p>
      </dgm:t>
    </dgm:pt>
    <dgm:pt modelId="{312A4537-8381-4C6B-ADCF-5F806420E95D}" type="parTrans" cxnId="{7B140829-BB54-4619-9EF1-992962AA159C}">
      <dgm:prSet/>
      <dgm:spPr/>
      <dgm:t>
        <a:bodyPr/>
        <a:lstStyle/>
        <a:p>
          <a:endParaRPr lang="ru-RU"/>
        </a:p>
      </dgm:t>
    </dgm:pt>
    <dgm:pt modelId="{17D73E49-3442-4536-B18A-950D00EE930E}" type="sibTrans" cxnId="{7B140829-BB54-4619-9EF1-992962AA159C}">
      <dgm:prSet/>
      <dgm:spPr/>
      <dgm:t>
        <a:bodyPr/>
        <a:lstStyle/>
        <a:p>
          <a:endParaRPr lang="ru-RU"/>
        </a:p>
      </dgm:t>
    </dgm:pt>
    <dgm:pt modelId="{91E732E9-48C8-45EA-AF0D-E07FC0DEE719}">
      <dgm:prSet phldrT="[Текст]" custT="1"/>
      <dgm:spPr/>
      <dgm:t>
        <a:bodyPr/>
        <a:lstStyle/>
        <a:p>
          <a:r>
            <a:rPr lang="ru-RU" sz="2400" dirty="0"/>
            <a:t>действие по расписанию</a:t>
          </a:r>
        </a:p>
      </dgm:t>
    </dgm:pt>
    <dgm:pt modelId="{C135AA76-832D-4095-BD6D-F297CACC61DE}" type="parTrans" cxnId="{C7777DAE-4A7A-43EA-9A9F-47EB3732236E}">
      <dgm:prSet/>
      <dgm:spPr/>
      <dgm:t>
        <a:bodyPr/>
        <a:lstStyle/>
        <a:p>
          <a:endParaRPr lang="ru-RU"/>
        </a:p>
      </dgm:t>
    </dgm:pt>
    <dgm:pt modelId="{E6F22E17-0CF4-4443-9181-803376AC04CE}" type="sibTrans" cxnId="{C7777DAE-4A7A-43EA-9A9F-47EB3732236E}">
      <dgm:prSet/>
      <dgm:spPr/>
      <dgm:t>
        <a:bodyPr/>
        <a:lstStyle/>
        <a:p>
          <a:endParaRPr lang="ru-RU"/>
        </a:p>
      </dgm:t>
    </dgm:pt>
    <dgm:pt modelId="{491D0AED-A360-4B06-86C6-4959D0620D98}">
      <dgm:prSet custT="1"/>
      <dgm:spPr/>
      <dgm:t>
        <a:bodyPr/>
        <a:lstStyle/>
        <a:p>
          <a:r>
            <a:rPr lang="ru-RU" sz="2400" dirty="0"/>
            <a:t>ближайшее </a:t>
          </a:r>
          <a:r>
            <a:rPr lang="ru-RU" sz="2400" dirty="0" err="1"/>
            <a:t>запланированно</a:t>
          </a:r>
          <a:r>
            <a:rPr lang="en-US" sz="2400" dirty="0"/>
            <a:t>e</a:t>
          </a:r>
          <a:endParaRPr lang="ru-RU" sz="2400" dirty="0"/>
        </a:p>
      </dgm:t>
    </dgm:pt>
    <dgm:pt modelId="{8A0204B7-F273-4254-973D-A3B2F8D7E1FA}" type="parTrans" cxnId="{C935D742-F3EA-4C1F-842E-3C2C79FC7465}">
      <dgm:prSet/>
      <dgm:spPr/>
      <dgm:t>
        <a:bodyPr/>
        <a:lstStyle/>
        <a:p>
          <a:endParaRPr lang="ru-RU"/>
        </a:p>
      </dgm:t>
    </dgm:pt>
    <dgm:pt modelId="{40E58858-F565-4A66-9DC6-D228CE164607}" type="sibTrans" cxnId="{C935D742-F3EA-4C1F-842E-3C2C79FC7465}">
      <dgm:prSet/>
      <dgm:spPr/>
      <dgm:t>
        <a:bodyPr/>
        <a:lstStyle/>
        <a:p>
          <a:endParaRPr lang="ru-RU"/>
        </a:p>
      </dgm:t>
    </dgm:pt>
    <dgm:pt modelId="{4ADD7730-51A7-458A-9FA3-EC1AE02024DD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400" dirty="0"/>
            <a:t>I’m playing tennis tomorrow.</a:t>
          </a:r>
          <a:endParaRPr lang="ru-RU" sz="2400" dirty="0"/>
        </a:p>
      </dgm:t>
    </dgm:pt>
    <dgm:pt modelId="{67C36391-71B6-420E-BBC2-125DA9FEF4ED}" type="parTrans" cxnId="{532BD3CD-EB8C-437E-8655-53B32DCB2EF5}">
      <dgm:prSet/>
      <dgm:spPr/>
      <dgm:t>
        <a:bodyPr/>
        <a:lstStyle/>
        <a:p>
          <a:endParaRPr lang="ru-RU"/>
        </a:p>
      </dgm:t>
    </dgm:pt>
    <dgm:pt modelId="{AAD93E3D-26E8-401C-A5D2-7ECE7023DDE6}" type="sibTrans" cxnId="{532BD3CD-EB8C-437E-8655-53B32DCB2EF5}">
      <dgm:prSet/>
      <dgm:spPr/>
      <dgm:t>
        <a:bodyPr/>
        <a:lstStyle/>
        <a:p>
          <a:endParaRPr lang="ru-RU"/>
        </a:p>
      </dgm:t>
    </dgm:pt>
    <dgm:pt modelId="{620133FC-65A2-4FBB-8AC4-550DC53396A3}">
      <dgm:prSet custT="1"/>
      <dgm:spPr/>
      <dgm:t>
        <a:bodyPr/>
        <a:lstStyle/>
        <a:p>
          <a:endParaRPr lang="ru-RU" sz="2400" dirty="0"/>
        </a:p>
      </dgm:t>
    </dgm:pt>
    <dgm:pt modelId="{C478E4E9-ED01-454B-AB7D-DE468A392DDF}" type="parTrans" cxnId="{62532F29-44E3-4232-89EE-2B4357BC2D5E}">
      <dgm:prSet/>
      <dgm:spPr/>
      <dgm:t>
        <a:bodyPr/>
        <a:lstStyle/>
        <a:p>
          <a:endParaRPr lang="ru-RU"/>
        </a:p>
      </dgm:t>
    </dgm:pt>
    <dgm:pt modelId="{102A3225-90EE-405C-A9BF-F9A834455AE0}" type="sibTrans" cxnId="{62532F29-44E3-4232-89EE-2B4357BC2D5E}">
      <dgm:prSet/>
      <dgm:spPr/>
      <dgm:t>
        <a:bodyPr/>
        <a:lstStyle/>
        <a:p>
          <a:endParaRPr lang="ru-RU"/>
        </a:p>
      </dgm:t>
    </dgm:pt>
    <dgm:pt modelId="{F1E44FE3-5463-4355-AEF1-7F0F0BC29096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400" dirty="0"/>
            <a:t>I’m going to ask him.</a:t>
          </a:r>
          <a:endParaRPr lang="ru-RU" sz="2400" dirty="0"/>
        </a:p>
      </dgm:t>
    </dgm:pt>
    <dgm:pt modelId="{1D2A43AC-9E9E-441A-BA0C-BFA88C2A2771}" type="parTrans" cxnId="{F945A2A6-6CF5-418B-A399-5229C63775B8}">
      <dgm:prSet/>
      <dgm:spPr/>
      <dgm:t>
        <a:bodyPr/>
        <a:lstStyle/>
        <a:p>
          <a:endParaRPr lang="ru-RU"/>
        </a:p>
      </dgm:t>
    </dgm:pt>
    <dgm:pt modelId="{1B46706F-A2C3-4F71-A0CC-6924D511B564}" type="sibTrans" cxnId="{F945A2A6-6CF5-418B-A399-5229C63775B8}">
      <dgm:prSet/>
      <dgm:spPr/>
      <dgm:t>
        <a:bodyPr/>
        <a:lstStyle/>
        <a:p>
          <a:endParaRPr lang="ru-RU"/>
        </a:p>
      </dgm:t>
    </dgm:pt>
    <dgm:pt modelId="{FF93D510-1191-40EE-AD94-71A24A289418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400" dirty="0"/>
            <a:t>I’ll show you how to handle the tool.</a:t>
          </a:r>
          <a:endParaRPr lang="ru-RU" sz="2400" dirty="0"/>
        </a:p>
      </dgm:t>
    </dgm:pt>
    <dgm:pt modelId="{66ECF5B1-23F4-4C9C-B58A-8BBF86B9601A}" type="parTrans" cxnId="{CB274945-0D0B-4085-916F-CA3E89C4B1E3}">
      <dgm:prSet/>
      <dgm:spPr/>
      <dgm:t>
        <a:bodyPr/>
        <a:lstStyle/>
        <a:p>
          <a:endParaRPr lang="ru-RU"/>
        </a:p>
      </dgm:t>
    </dgm:pt>
    <dgm:pt modelId="{EFEA6877-F538-46C1-841A-9FE03B4157F5}" type="sibTrans" cxnId="{CB274945-0D0B-4085-916F-CA3E89C4B1E3}">
      <dgm:prSet/>
      <dgm:spPr/>
      <dgm:t>
        <a:bodyPr/>
        <a:lstStyle/>
        <a:p>
          <a:endParaRPr lang="ru-RU"/>
        </a:p>
      </dgm:t>
    </dgm:pt>
    <dgm:pt modelId="{2A5476EA-0B72-478D-9269-0515088B5896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400" dirty="0"/>
            <a:t>The train leaves tomorrow at 11 p.m.</a:t>
          </a:r>
          <a:endParaRPr lang="ru-RU" sz="2400" dirty="0"/>
        </a:p>
      </dgm:t>
    </dgm:pt>
    <dgm:pt modelId="{6EA95795-4B16-4579-A8AE-B12861701BBA}" type="parTrans" cxnId="{BC63EC97-1262-417A-9AA3-227C9EA526BD}">
      <dgm:prSet/>
      <dgm:spPr/>
      <dgm:t>
        <a:bodyPr/>
        <a:lstStyle/>
        <a:p>
          <a:endParaRPr lang="ru-RU"/>
        </a:p>
      </dgm:t>
    </dgm:pt>
    <dgm:pt modelId="{F46EF567-0C21-41AC-A52D-0B5865F00184}" type="sibTrans" cxnId="{BC63EC97-1262-417A-9AA3-227C9EA526BD}">
      <dgm:prSet/>
      <dgm:spPr/>
      <dgm:t>
        <a:bodyPr/>
        <a:lstStyle/>
        <a:p>
          <a:endParaRPr lang="ru-RU"/>
        </a:p>
      </dgm:t>
    </dgm:pt>
    <dgm:pt modelId="{098B681C-3970-458B-8B44-4900D93EB427}">
      <dgm:prSet phldrT="[Текст]" custT="1"/>
      <dgm:spPr/>
      <dgm:t>
        <a:bodyPr/>
        <a:lstStyle/>
        <a:p>
          <a:endParaRPr lang="ru-RU" sz="2400" dirty="0"/>
        </a:p>
      </dgm:t>
    </dgm:pt>
    <dgm:pt modelId="{593BF175-AB1F-4364-A3CB-D5E03B04EB13}" type="parTrans" cxnId="{37533822-AC0F-4B2A-A391-939C699263FA}">
      <dgm:prSet/>
      <dgm:spPr/>
      <dgm:t>
        <a:bodyPr/>
        <a:lstStyle/>
        <a:p>
          <a:endParaRPr lang="ru-RU"/>
        </a:p>
      </dgm:t>
    </dgm:pt>
    <dgm:pt modelId="{F1C1E665-80B1-4335-9335-A49B4656E237}" type="sibTrans" cxnId="{37533822-AC0F-4B2A-A391-939C699263FA}">
      <dgm:prSet/>
      <dgm:spPr/>
      <dgm:t>
        <a:bodyPr/>
        <a:lstStyle/>
        <a:p>
          <a:endParaRPr lang="ru-RU"/>
        </a:p>
      </dgm:t>
    </dgm:pt>
    <dgm:pt modelId="{B608D037-F59A-4C9D-8AD5-EF8C0AC8108A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400" dirty="0"/>
            <a:t>I’m sure she will pass the exam.</a:t>
          </a:r>
          <a:endParaRPr lang="ru-RU" sz="2400" dirty="0"/>
        </a:p>
      </dgm:t>
    </dgm:pt>
    <dgm:pt modelId="{4B78A91C-0209-470D-949C-0A3C4208F001}" type="parTrans" cxnId="{1F6B560F-7D1A-4E49-90EC-352E919307B6}">
      <dgm:prSet/>
      <dgm:spPr/>
      <dgm:t>
        <a:bodyPr/>
        <a:lstStyle/>
        <a:p>
          <a:endParaRPr lang="ru-RU"/>
        </a:p>
      </dgm:t>
    </dgm:pt>
    <dgm:pt modelId="{EDD37ED6-BBB6-4AB4-BD70-8E19178488E5}" type="sibTrans" cxnId="{1F6B560F-7D1A-4E49-90EC-352E919307B6}">
      <dgm:prSet/>
      <dgm:spPr/>
      <dgm:t>
        <a:bodyPr/>
        <a:lstStyle/>
        <a:p>
          <a:endParaRPr lang="ru-RU"/>
        </a:p>
      </dgm:t>
    </dgm:pt>
    <dgm:pt modelId="{0928A2AE-9E0F-4EAB-B349-9C735ED93F07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2400" dirty="0"/>
            <a:t>I’ll do my best. </a:t>
          </a:r>
          <a:endParaRPr lang="ru-RU" sz="2400" dirty="0"/>
        </a:p>
      </dgm:t>
    </dgm:pt>
    <dgm:pt modelId="{658A6AA5-05DE-4FD1-814B-EABCD092103D}" type="parTrans" cxnId="{8801DE06-FCD0-45E7-8D72-2FC92760DB44}">
      <dgm:prSet/>
      <dgm:spPr/>
      <dgm:t>
        <a:bodyPr/>
        <a:lstStyle/>
        <a:p>
          <a:endParaRPr lang="ru-RU"/>
        </a:p>
      </dgm:t>
    </dgm:pt>
    <dgm:pt modelId="{926A7236-9109-4034-B865-94A2023A6BB8}" type="sibTrans" cxnId="{8801DE06-FCD0-45E7-8D72-2FC92760DB44}">
      <dgm:prSet/>
      <dgm:spPr/>
      <dgm:t>
        <a:bodyPr/>
        <a:lstStyle/>
        <a:p>
          <a:endParaRPr lang="ru-RU"/>
        </a:p>
      </dgm:t>
    </dgm:pt>
    <dgm:pt modelId="{08315F07-5858-480B-9E00-46F9071CCF6E}">
      <dgm:prSet phldrT="[Текст]" custT="1"/>
      <dgm:spPr/>
      <dgm:t>
        <a:bodyPr/>
        <a:lstStyle/>
        <a:p>
          <a:endParaRPr lang="ru-RU" sz="2400" dirty="0"/>
        </a:p>
      </dgm:t>
    </dgm:pt>
    <dgm:pt modelId="{33EF8BB6-7709-407D-B1A2-F46899C13597}" type="parTrans" cxnId="{735EF8A1-270B-4BB1-9567-EDCA811B8DDD}">
      <dgm:prSet/>
      <dgm:spPr/>
      <dgm:t>
        <a:bodyPr/>
        <a:lstStyle/>
        <a:p>
          <a:endParaRPr lang="ru-RU"/>
        </a:p>
      </dgm:t>
    </dgm:pt>
    <dgm:pt modelId="{4120AAD4-682A-47F3-AA6A-CEF6494B80A5}" type="sibTrans" cxnId="{735EF8A1-270B-4BB1-9567-EDCA811B8DDD}">
      <dgm:prSet/>
      <dgm:spPr/>
      <dgm:t>
        <a:bodyPr/>
        <a:lstStyle/>
        <a:p>
          <a:endParaRPr lang="ru-RU"/>
        </a:p>
      </dgm:t>
    </dgm:pt>
    <dgm:pt modelId="{3F8D11E6-4AE1-4AA2-B73B-3DBEBF598F8C}">
      <dgm:prSet phldrT="[Текст]" custT="1"/>
      <dgm:spPr/>
      <dgm:t>
        <a:bodyPr/>
        <a:lstStyle/>
        <a:p>
          <a:endParaRPr lang="ru-RU" sz="2400" dirty="0"/>
        </a:p>
      </dgm:t>
    </dgm:pt>
    <dgm:pt modelId="{2084A448-D465-423F-A801-223064B6DA78}" type="parTrans" cxnId="{3D8D1CCC-4F0A-45A0-910A-FFBC487C2850}">
      <dgm:prSet/>
      <dgm:spPr/>
      <dgm:t>
        <a:bodyPr/>
        <a:lstStyle/>
        <a:p>
          <a:endParaRPr lang="ru-RU"/>
        </a:p>
      </dgm:t>
    </dgm:pt>
    <dgm:pt modelId="{5D53FD95-2AC5-4375-9069-DD55378701D5}" type="sibTrans" cxnId="{3D8D1CCC-4F0A-45A0-910A-FFBC487C2850}">
      <dgm:prSet/>
      <dgm:spPr/>
      <dgm:t>
        <a:bodyPr/>
        <a:lstStyle/>
        <a:p>
          <a:endParaRPr lang="ru-RU"/>
        </a:p>
      </dgm:t>
    </dgm:pt>
    <dgm:pt modelId="{BB6907FC-EB64-423A-90E3-B6C80D3CCE70}">
      <dgm:prSet phldrT="[Текст]" custT="1"/>
      <dgm:spPr/>
      <dgm:t>
        <a:bodyPr/>
        <a:lstStyle/>
        <a:p>
          <a:endParaRPr lang="ru-RU" sz="2400" dirty="0"/>
        </a:p>
      </dgm:t>
    </dgm:pt>
    <dgm:pt modelId="{A8A053AE-8F3D-4F82-A7F9-D5A2F46D8EE0}" type="parTrans" cxnId="{FAD30BEA-256D-45BE-B172-49BFDA376CE7}">
      <dgm:prSet/>
      <dgm:spPr/>
      <dgm:t>
        <a:bodyPr/>
        <a:lstStyle/>
        <a:p>
          <a:endParaRPr lang="ru-RU"/>
        </a:p>
      </dgm:t>
    </dgm:pt>
    <dgm:pt modelId="{332A8ED2-7546-4F93-9095-E36061F57C35}" type="sibTrans" cxnId="{FAD30BEA-256D-45BE-B172-49BFDA376CE7}">
      <dgm:prSet/>
      <dgm:spPr/>
      <dgm:t>
        <a:bodyPr/>
        <a:lstStyle/>
        <a:p>
          <a:endParaRPr lang="ru-RU"/>
        </a:p>
      </dgm:t>
    </dgm:pt>
    <dgm:pt modelId="{CD5F6413-3C94-4570-9E1B-D51669467658}">
      <dgm:prSet phldrT="[Текст]" custT="1"/>
      <dgm:spPr/>
      <dgm:t>
        <a:bodyPr/>
        <a:lstStyle/>
        <a:p>
          <a:endParaRPr lang="ru-RU" sz="2400" dirty="0"/>
        </a:p>
      </dgm:t>
    </dgm:pt>
    <dgm:pt modelId="{18C02186-D98B-4DD4-A9A2-2CFB8F68EC3D}" type="parTrans" cxnId="{E7023589-5ACA-4448-B44B-1DB94CDA8730}">
      <dgm:prSet/>
      <dgm:spPr/>
      <dgm:t>
        <a:bodyPr/>
        <a:lstStyle/>
        <a:p>
          <a:endParaRPr lang="ru-RU"/>
        </a:p>
      </dgm:t>
    </dgm:pt>
    <dgm:pt modelId="{F020A0EC-38D1-477B-98BC-FD627AAA6407}" type="sibTrans" cxnId="{E7023589-5ACA-4448-B44B-1DB94CDA8730}">
      <dgm:prSet/>
      <dgm:spPr/>
      <dgm:t>
        <a:bodyPr/>
        <a:lstStyle/>
        <a:p>
          <a:endParaRPr lang="ru-RU"/>
        </a:p>
      </dgm:t>
    </dgm:pt>
    <dgm:pt modelId="{CB8AF566-5EF7-4A7E-848F-B0C33C4661ED}">
      <dgm:prSet custT="1"/>
      <dgm:spPr/>
      <dgm:t>
        <a:bodyPr/>
        <a:lstStyle/>
        <a:p>
          <a:endParaRPr lang="ru-RU" sz="2400" dirty="0"/>
        </a:p>
      </dgm:t>
    </dgm:pt>
    <dgm:pt modelId="{D5EBBCE4-E40D-424D-BBE2-8F4ECC5F02EB}" type="parTrans" cxnId="{116EAD68-853A-4472-BD83-4A618A870E13}">
      <dgm:prSet/>
      <dgm:spPr/>
      <dgm:t>
        <a:bodyPr/>
        <a:lstStyle/>
        <a:p>
          <a:endParaRPr lang="ru-RU"/>
        </a:p>
      </dgm:t>
    </dgm:pt>
    <dgm:pt modelId="{DBE040B5-EA0E-451C-8604-28B877E34789}" type="sibTrans" cxnId="{116EAD68-853A-4472-BD83-4A618A870E13}">
      <dgm:prSet/>
      <dgm:spPr/>
      <dgm:t>
        <a:bodyPr/>
        <a:lstStyle/>
        <a:p>
          <a:endParaRPr lang="ru-RU"/>
        </a:p>
      </dgm:t>
    </dgm:pt>
    <dgm:pt modelId="{27C952F2-2B94-4A0E-AC34-3604CCFE5548}">
      <dgm:prSet custT="1"/>
      <dgm:spPr/>
      <dgm:t>
        <a:bodyPr/>
        <a:lstStyle/>
        <a:p>
          <a:endParaRPr lang="ru-RU" sz="2400" dirty="0"/>
        </a:p>
      </dgm:t>
    </dgm:pt>
    <dgm:pt modelId="{E86BD0E2-11A7-4672-A057-76CF1EDE50A6}" type="parTrans" cxnId="{759F1258-2276-488A-A9CC-E9A7F8AF5C1E}">
      <dgm:prSet/>
      <dgm:spPr/>
      <dgm:t>
        <a:bodyPr/>
        <a:lstStyle/>
        <a:p>
          <a:endParaRPr lang="ru-RU"/>
        </a:p>
      </dgm:t>
    </dgm:pt>
    <dgm:pt modelId="{9864B090-999A-42EC-9D28-CFB8D598E6D7}" type="sibTrans" cxnId="{759F1258-2276-488A-A9CC-E9A7F8AF5C1E}">
      <dgm:prSet/>
      <dgm:spPr/>
      <dgm:t>
        <a:bodyPr/>
        <a:lstStyle/>
        <a:p>
          <a:endParaRPr lang="ru-RU"/>
        </a:p>
      </dgm:t>
    </dgm:pt>
    <dgm:pt modelId="{637F2267-3F22-4E47-892C-46A96C5EB1C0}" type="pres">
      <dgm:prSet presAssocID="{F6A55D7F-18E9-4CEF-915C-D89D241344B9}" presName="Name0" presStyleCnt="0">
        <dgm:presLayoutVars>
          <dgm:dir/>
          <dgm:animLvl val="lvl"/>
          <dgm:resizeHandles val="exact"/>
        </dgm:presLayoutVars>
      </dgm:prSet>
      <dgm:spPr/>
    </dgm:pt>
    <dgm:pt modelId="{592527F2-AE78-481F-B45A-1810695ECB23}" type="pres">
      <dgm:prSet presAssocID="{7BDD6F03-64C7-46AB-A805-E60F4EC02BD5}" presName="composite" presStyleCnt="0"/>
      <dgm:spPr/>
    </dgm:pt>
    <dgm:pt modelId="{3FA750E7-FC52-42C7-B292-8EEC0F703418}" type="pres">
      <dgm:prSet presAssocID="{7BDD6F03-64C7-46AB-A805-E60F4EC02BD5}" presName="parTx" presStyleLbl="alignNode1" presStyleIdx="0" presStyleCnt="3" custScaleX="125111" custLinFactNeighborX="-4681" custLinFactNeighborY="-16148">
        <dgm:presLayoutVars>
          <dgm:chMax val="0"/>
          <dgm:chPref val="0"/>
          <dgm:bulletEnabled val="1"/>
        </dgm:presLayoutVars>
      </dgm:prSet>
      <dgm:spPr/>
    </dgm:pt>
    <dgm:pt modelId="{AE84ED84-C47F-4FF7-8363-1627A0651E4D}" type="pres">
      <dgm:prSet presAssocID="{7BDD6F03-64C7-46AB-A805-E60F4EC02BD5}" presName="desTx" presStyleLbl="alignAccFollowNode1" presStyleIdx="0" presStyleCnt="3" custScaleX="122803" custLinFactNeighborX="-1457" custLinFactNeighborY="-2289">
        <dgm:presLayoutVars>
          <dgm:bulletEnabled val="1"/>
        </dgm:presLayoutVars>
      </dgm:prSet>
      <dgm:spPr/>
    </dgm:pt>
    <dgm:pt modelId="{1295992F-6AD2-4F1E-9F37-5E46BEFB784E}" type="pres">
      <dgm:prSet presAssocID="{08E359FE-D4D9-432E-9B71-50BA0255DA4A}" presName="space" presStyleCnt="0"/>
      <dgm:spPr/>
    </dgm:pt>
    <dgm:pt modelId="{D5686F02-401B-460D-96CD-113BF09D24C3}" type="pres">
      <dgm:prSet presAssocID="{EEBAAF37-FE3E-46E5-A28B-E337C1DF4E83}" presName="composite" presStyleCnt="0"/>
      <dgm:spPr/>
    </dgm:pt>
    <dgm:pt modelId="{F3C99E03-A0D7-422E-81A9-4EAB5F5690BE}" type="pres">
      <dgm:prSet presAssocID="{EEBAAF37-FE3E-46E5-A28B-E337C1DF4E83}" presName="parTx" presStyleLbl="alignNode1" presStyleIdx="1" presStyleCnt="3" custScaleX="126235">
        <dgm:presLayoutVars>
          <dgm:chMax val="0"/>
          <dgm:chPref val="0"/>
          <dgm:bulletEnabled val="1"/>
        </dgm:presLayoutVars>
      </dgm:prSet>
      <dgm:spPr/>
    </dgm:pt>
    <dgm:pt modelId="{73CB02A7-81AC-40D6-AF2A-9077845F2077}" type="pres">
      <dgm:prSet presAssocID="{EEBAAF37-FE3E-46E5-A28B-E337C1DF4E83}" presName="desTx" presStyleLbl="alignAccFollowNode1" presStyleIdx="1" presStyleCnt="3" custScaleX="125455" custLinFactNeighborY="-1078">
        <dgm:presLayoutVars>
          <dgm:bulletEnabled val="1"/>
        </dgm:presLayoutVars>
      </dgm:prSet>
      <dgm:spPr/>
    </dgm:pt>
    <dgm:pt modelId="{A3A1B594-169C-4EC1-8645-5FDE26B3B6D4}" type="pres">
      <dgm:prSet presAssocID="{6FD9DB11-3716-463F-9C13-36A3DEF2587C}" presName="space" presStyleCnt="0"/>
      <dgm:spPr/>
    </dgm:pt>
    <dgm:pt modelId="{CA4D8195-DFDA-450D-8364-77B08677B82A}" type="pres">
      <dgm:prSet presAssocID="{47286A89-B962-4067-BBA6-CB19D05AAE89}" presName="composite" presStyleCnt="0"/>
      <dgm:spPr/>
    </dgm:pt>
    <dgm:pt modelId="{29A9358A-C9A8-4662-8D8E-C439309784B4}" type="pres">
      <dgm:prSet presAssocID="{47286A89-B962-4067-BBA6-CB19D05AAE89}" presName="parTx" presStyleLbl="alignNode1" presStyleIdx="2" presStyleCnt="3" custScaleX="109809">
        <dgm:presLayoutVars>
          <dgm:chMax val="0"/>
          <dgm:chPref val="0"/>
          <dgm:bulletEnabled val="1"/>
        </dgm:presLayoutVars>
      </dgm:prSet>
      <dgm:spPr/>
    </dgm:pt>
    <dgm:pt modelId="{A5FAB4C5-FEF3-435C-B83E-D20A99A17904}" type="pres">
      <dgm:prSet presAssocID="{47286A89-B962-4067-BBA6-CB19D05AAE89}" presName="desTx" presStyleLbl="alignAccFollowNode1" presStyleIdx="2" presStyleCnt="3" custScaleX="108428" custLinFactNeighborX="45" custLinFactNeighborY="-1070">
        <dgm:presLayoutVars>
          <dgm:bulletEnabled val="1"/>
        </dgm:presLayoutVars>
      </dgm:prSet>
      <dgm:spPr/>
    </dgm:pt>
  </dgm:ptLst>
  <dgm:cxnLst>
    <dgm:cxn modelId="{F5B69606-A278-44E8-AD63-340026089CB9}" type="presOf" srcId="{CD5F6413-3C94-4570-9E1B-D51669467658}" destId="{A5FAB4C5-FEF3-435C-B83E-D20A99A17904}" srcOrd="0" destOrd="2" presId="urn:microsoft.com/office/officeart/2005/8/layout/hList1"/>
    <dgm:cxn modelId="{8801DE06-FCD0-45E7-8D72-2FC92760DB44}" srcId="{EEBAAF37-FE3E-46E5-A28B-E337C1DF4E83}" destId="{0928A2AE-9E0F-4EAB-B349-9C735ED93F07}" srcOrd="4" destOrd="0" parTransId="{658A6AA5-05DE-4FD1-814B-EABCD092103D}" sibTransId="{926A7236-9109-4034-B865-94A2023A6BB8}"/>
    <dgm:cxn modelId="{1EDBCF0B-ED58-4016-936A-EFB18E714541}" type="presOf" srcId="{620133FC-65A2-4FBB-8AC4-550DC53396A3}" destId="{AE84ED84-C47F-4FF7-8363-1627A0651E4D}" srcOrd="0" destOrd="3" presId="urn:microsoft.com/office/officeart/2005/8/layout/hList1"/>
    <dgm:cxn modelId="{11A2530E-02B5-4FF0-9642-7A395890127C}" type="presOf" srcId="{3F8D11E6-4AE1-4AA2-B73B-3DBEBF598F8C}" destId="{A5FAB4C5-FEF3-435C-B83E-D20A99A17904}" srcOrd="0" destOrd="1" presId="urn:microsoft.com/office/officeart/2005/8/layout/hList1"/>
    <dgm:cxn modelId="{1F6B560F-7D1A-4E49-90EC-352E919307B6}" srcId="{EEBAAF37-FE3E-46E5-A28B-E337C1DF4E83}" destId="{B608D037-F59A-4C9D-8AD5-EF8C0AC8108A}" srcOrd="3" destOrd="0" parTransId="{4B78A91C-0209-470D-949C-0A3C4208F001}" sibTransId="{EDD37ED6-BBB6-4AB4-BD70-8E19178488E5}"/>
    <dgm:cxn modelId="{02D1B81F-1FB8-4ECF-B022-981D57D9BC2B}" type="presOf" srcId="{4ADD7730-51A7-458A-9FA3-EC1AE02024DD}" destId="{AE84ED84-C47F-4FF7-8363-1627A0651E4D}" srcOrd="0" destOrd="4" presId="urn:microsoft.com/office/officeart/2005/8/layout/hList1"/>
    <dgm:cxn modelId="{37533822-AC0F-4B2A-A391-939C699263FA}" srcId="{47286A89-B962-4067-BBA6-CB19D05AAE89}" destId="{098B681C-3970-458B-8B44-4900D93EB427}" srcOrd="3" destOrd="0" parTransId="{593BF175-AB1F-4364-A3CB-D5E03B04EB13}" sibTransId="{F1C1E665-80B1-4335-9335-A49B4656E237}"/>
    <dgm:cxn modelId="{5FCCD126-506F-44B6-BB3B-86A0CF9A82E0}" type="presOf" srcId="{08315F07-5858-480B-9E00-46F9071CCF6E}" destId="{73CB02A7-81AC-40D6-AF2A-9077845F2077}" srcOrd="0" destOrd="2" presId="urn:microsoft.com/office/officeart/2005/8/layout/hList1"/>
    <dgm:cxn modelId="{7B140829-BB54-4619-9EF1-992962AA159C}" srcId="{F6A55D7F-18E9-4CEF-915C-D89D241344B9}" destId="{47286A89-B962-4067-BBA6-CB19D05AAE89}" srcOrd="2" destOrd="0" parTransId="{312A4537-8381-4C6B-ADCF-5F806420E95D}" sibTransId="{17D73E49-3442-4536-B18A-950D00EE930E}"/>
    <dgm:cxn modelId="{62532F29-44E3-4232-89EE-2B4357BC2D5E}" srcId="{7BDD6F03-64C7-46AB-A805-E60F4EC02BD5}" destId="{620133FC-65A2-4FBB-8AC4-550DC53396A3}" srcOrd="3" destOrd="0" parTransId="{C478E4E9-ED01-454B-AB7D-DE468A392DDF}" sibTransId="{102A3225-90EE-405C-A9BF-F9A834455AE0}"/>
    <dgm:cxn modelId="{F4E5A131-7990-40C2-8A27-A976D57FE8C0}" type="presOf" srcId="{91E732E9-48C8-45EA-AF0D-E07FC0DEE719}" destId="{A5FAB4C5-FEF3-435C-B83E-D20A99A17904}" srcOrd="0" destOrd="0" presId="urn:microsoft.com/office/officeart/2005/8/layout/hList1"/>
    <dgm:cxn modelId="{DFF6315B-D0B7-417F-BC2A-CA2A3FF9F70C}" srcId="{F6A55D7F-18E9-4CEF-915C-D89D241344B9}" destId="{EEBAAF37-FE3E-46E5-A28B-E337C1DF4E83}" srcOrd="1" destOrd="0" parTransId="{6014ACFB-DDFE-4B6B-956A-67276E93AFA1}" sibTransId="{6FD9DB11-3716-463F-9C13-36A3DEF2587C}"/>
    <dgm:cxn modelId="{C935D742-F3EA-4C1F-842E-3C2C79FC7465}" srcId="{7BDD6F03-64C7-46AB-A805-E60F4EC02BD5}" destId="{491D0AED-A360-4B06-86C6-4959D0620D98}" srcOrd="0" destOrd="0" parTransId="{8A0204B7-F273-4254-973D-A3B2F8D7E1FA}" sibTransId="{40E58858-F565-4A66-9DC6-D228CE164607}"/>
    <dgm:cxn modelId="{A4EC1765-26E9-432F-AB20-ECF171F31CCF}" type="presOf" srcId="{47286A89-B962-4067-BBA6-CB19D05AAE89}" destId="{29A9358A-C9A8-4662-8D8E-C439309784B4}" srcOrd="0" destOrd="0" presId="urn:microsoft.com/office/officeart/2005/8/layout/hList1"/>
    <dgm:cxn modelId="{CB274945-0D0B-4085-916F-CA3E89C4B1E3}" srcId="{EEBAAF37-FE3E-46E5-A28B-E337C1DF4E83}" destId="{FF93D510-1191-40EE-AD94-71A24A289418}" srcOrd="5" destOrd="0" parTransId="{66ECF5B1-23F4-4C9C-B58A-8BBF86B9601A}" sibTransId="{EFEA6877-F538-46C1-841A-9FE03B4157F5}"/>
    <dgm:cxn modelId="{24CB5247-059D-4D1B-A578-D442BA3540BE}" type="presOf" srcId="{CB8AF566-5EF7-4A7E-848F-B0C33C4661ED}" destId="{AE84ED84-C47F-4FF7-8363-1627A0651E4D}" srcOrd="0" destOrd="1" presId="urn:microsoft.com/office/officeart/2005/8/layout/hList1"/>
    <dgm:cxn modelId="{116EAD68-853A-4472-BD83-4A618A870E13}" srcId="{7BDD6F03-64C7-46AB-A805-E60F4EC02BD5}" destId="{CB8AF566-5EF7-4A7E-848F-B0C33C4661ED}" srcOrd="1" destOrd="0" parTransId="{D5EBBCE4-E40D-424D-BBE2-8F4ECC5F02EB}" sibTransId="{DBE040B5-EA0E-451C-8604-28B877E34789}"/>
    <dgm:cxn modelId="{449B7E6E-FB62-4DC6-B358-D92EF46ABF34}" type="presOf" srcId="{2D6DD33E-FED5-4363-B169-FB5CAB29FBA3}" destId="{73CB02A7-81AC-40D6-AF2A-9077845F2077}" srcOrd="0" destOrd="0" presId="urn:microsoft.com/office/officeart/2005/8/layout/hList1"/>
    <dgm:cxn modelId="{4244E174-4B04-4615-A679-70E3259A8112}" type="presOf" srcId="{EEBAAF37-FE3E-46E5-A28B-E337C1DF4E83}" destId="{F3C99E03-A0D7-422E-81A9-4EAB5F5690BE}" srcOrd="0" destOrd="0" presId="urn:microsoft.com/office/officeart/2005/8/layout/hList1"/>
    <dgm:cxn modelId="{759F1258-2276-488A-A9CC-E9A7F8AF5C1E}" srcId="{7BDD6F03-64C7-46AB-A805-E60F4EC02BD5}" destId="{27C952F2-2B94-4A0E-AC34-3604CCFE5548}" srcOrd="2" destOrd="0" parTransId="{E86BD0E2-11A7-4672-A057-76CF1EDE50A6}" sibTransId="{9864B090-999A-42EC-9D28-CFB8D598E6D7}"/>
    <dgm:cxn modelId="{84988C79-CB2A-4605-AFC8-919E1F79BA3C}" type="presOf" srcId="{BB6907FC-EB64-423A-90E3-B6C80D3CCE70}" destId="{73CB02A7-81AC-40D6-AF2A-9077845F2077}" srcOrd="0" destOrd="1" presId="urn:microsoft.com/office/officeart/2005/8/layout/hList1"/>
    <dgm:cxn modelId="{E7023589-5ACA-4448-B44B-1DB94CDA8730}" srcId="{47286A89-B962-4067-BBA6-CB19D05AAE89}" destId="{CD5F6413-3C94-4570-9E1B-D51669467658}" srcOrd="2" destOrd="0" parTransId="{18C02186-D98B-4DD4-A9A2-2CFB8F68EC3D}" sibTransId="{F020A0EC-38D1-477B-98BC-FD627AAA6407}"/>
    <dgm:cxn modelId="{DEDF7D8C-E14F-45E6-9AFB-9BD9BB84DAD9}" type="presOf" srcId="{F1E44FE3-5463-4355-AEF1-7F0F0BC29096}" destId="{AE84ED84-C47F-4FF7-8363-1627A0651E4D}" srcOrd="0" destOrd="5" presId="urn:microsoft.com/office/officeart/2005/8/layout/hList1"/>
    <dgm:cxn modelId="{BC63EC97-1262-417A-9AA3-227C9EA526BD}" srcId="{47286A89-B962-4067-BBA6-CB19D05AAE89}" destId="{2A5476EA-0B72-478D-9269-0515088B5896}" srcOrd="4" destOrd="0" parTransId="{6EA95795-4B16-4579-A8AE-B12861701BBA}" sibTransId="{F46EF567-0C21-41AC-A52D-0B5865F00184}"/>
    <dgm:cxn modelId="{735EF8A1-270B-4BB1-9567-EDCA811B8DDD}" srcId="{EEBAAF37-FE3E-46E5-A28B-E337C1DF4E83}" destId="{08315F07-5858-480B-9E00-46F9071CCF6E}" srcOrd="2" destOrd="0" parTransId="{33EF8BB6-7709-407D-B1A2-F46899C13597}" sibTransId="{4120AAD4-682A-47F3-AA6A-CEF6494B80A5}"/>
    <dgm:cxn modelId="{4A1255A5-728C-42FD-A65F-96BBC7AD91C5}" type="presOf" srcId="{098B681C-3970-458B-8B44-4900D93EB427}" destId="{A5FAB4C5-FEF3-435C-B83E-D20A99A17904}" srcOrd="0" destOrd="3" presId="urn:microsoft.com/office/officeart/2005/8/layout/hList1"/>
    <dgm:cxn modelId="{F945A2A6-6CF5-418B-A399-5229C63775B8}" srcId="{7BDD6F03-64C7-46AB-A805-E60F4EC02BD5}" destId="{F1E44FE3-5463-4355-AEF1-7F0F0BC29096}" srcOrd="5" destOrd="0" parTransId="{1D2A43AC-9E9E-441A-BA0C-BFA88C2A2771}" sibTransId="{1B46706F-A2C3-4F71-A0CC-6924D511B564}"/>
    <dgm:cxn modelId="{C7777DAE-4A7A-43EA-9A9F-47EB3732236E}" srcId="{47286A89-B962-4067-BBA6-CB19D05AAE89}" destId="{91E732E9-48C8-45EA-AF0D-E07FC0DEE719}" srcOrd="0" destOrd="0" parTransId="{C135AA76-832D-4095-BD6D-F297CACC61DE}" sibTransId="{E6F22E17-0CF4-4443-9181-803376AC04CE}"/>
    <dgm:cxn modelId="{DFA915B8-C203-4DCA-89BB-1EFF59825F6F}" srcId="{F6A55D7F-18E9-4CEF-915C-D89D241344B9}" destId="{7BDD6F03-64C7-46AB-A805-E60F4EC02BD5}" srcOrd="0" destOrd="0" parTransId="{81CB02BF-F579-458E-9523-31E25E729438}" sibTransId="{08E359FE-D4D9-432E-9B71-50BA0255DA4A}"/>
    <dgm:cxn modelId="{7E932CBD-E0AA-41E3-A807-42B22E405282}" type="presOf" srcId="{0928A2AE-9E0F-4EAB-B349-9C735ED93F07}" destId="{73CB02A7-81AC-40D6-AF2A-9077845F2077}" srcOrd="0" destOrd="4" presId="urn:microsoft.com/office/officeart/2005/8/layout/hList1"/>
    <dgm:cxn modelId="{3D8D1CCC-4F0A-45A0-910A-FFBC487C2850}" srcId="{47286A89-B962-4067-BBA6-CB19D05AAE89}" destId="{3F8D11E6-4AE1-4AA2-B73B-3DBEBF598F8C}" srcOrd="1" destOrd="0" parTransId="{2084A448-D465-423F-A801-223064B6DA78}" sibTransId="{5D53FD95-2AC5-4375-9069-DD55378701D5}"/>
    <dgm:cxn modelId="{532BD3CD-EB8C-437E-8655-53B32DCB2EF5}" srcId="{7BDD6F03-64C7-46AB-A805-E60F4EC02BD5}" destId="{4ADD7730-51A7-458A-9FA3-EC1AE02024DD}" srcOrd="4" destOrd="0" parTransId="{67C36391-71B6-420E-BBC2-125DA9FEF4ED}" sibTransId="{AAD93E3D-26E8-401C-A5D2-7ECE7023DDE6}"/>
    <dgm:cxn modelId="{61B8B0D8-C4E2-4FC0-99B7-BD9839B001BC}" type="presOf" srcId="{FF93D510-1191-40EE-AD94-71A24A289418}" destId="{73CB02A7-81AC-40D6-AF2A-9077845F2077}" srcOrd="0" destOrd="5" presId="urn:microsoft.com/office/officeart/2005/8/layout/hList1"/>
    <dgm:cxn modelId="{CD5A2CDF-3147-408E-BA8C-F1FC3189C78E}" srcId="{EEBAAF37-FE3E-46E5-A28B-E337C1DF4E83}" destId="{2D6DD33E-FED5-4363-B169-FB5CAB29FBA3}" srcOrd="0" destOrd="0" parTransId="{CB600A97-3BE9-4908-8644-0ACC652EEA0A}" sibTransId="{51B3F847-87E6-4BDA-8234-BE13FEE19F65}"/>
    <dgm:cxn modelId="{01B21AE4-9116-4DB7-9606-6C19B4EDAE13}" type="presOf" srcId="{B608D037-F59A-4C9D-8AD5-EF8C0AC8108A}" destId="{73CB02A7-81AC-40D6-AF2A-9077845F2077}" srcOrd="0" destOrd="3" presId="urn:microsoft.com/office/officeart/2005/8/layout/hList1"/>
    <dgm:cxn modelId="{5DE334E5-B592-4ECA-B62B-86502E7775CC}" type="presOf" srcId="{2A5476EA-0B72-478D-9269-0515088B5896}" destId="{A5FAB4C5-FEF3-435C-B83E-D20A99A17904}" srcOrd="0" destOrd="4" presId="urn:microsoft.com/office/officeart/2005/8/layout/hList1"/>
    <dgm:cxn modelId="{193021E7-1E0A-496F-8CBB-BB1D253E024A}" type="presOf" srcId="{491D0AED-A360-4B06-86C6-4959D0620D98}" destId="{AE84ED84-C47F-4FF7-8363-1627A0651E4D}" srcOrd="0" destOrd="0" presId="urn:microsoft.com/office/officeart/2005/8/layout/hList1"/>
    <dgm:cxn modelId="{FAD30BEA-256D-45BE-B172-49BFDA376CE7}" srcId="{EEBAAF37-FE3E-46E5-A28B-E337C1DF4E83}" destId="{BB6907FC-EB64-423A-90E3-B6C80D3CCE70}" srcOrd="1" destOrd="0" parTransId="{A8A053AE-8F3D-4F82-A7F9-D5A2F46D8EE0}" sibTransId="{332A8ED2-7546-4F93-9095-E36061F57C35}"/>
    <dgm:cxn modelId="{6F2758EF-91F4-494D-AD65-46A7E27D8CD5}" type="presOf" srcId="{7BDD6F03-64C7-46AB-A805-E60F4EC02BD5}" destId="{3FA750E7-FC52-42C7-B292-8EEC0F703418}" srcOrd="0" destOrd="0" presId="urn:microsoft.com/office/officeart/2005/8/layout/hList1"/>
    <dgm:cxn modelId="{8313F4F2-AF1D-4DBC-99DF-7EF2BB4ED3FE}" type="presOf" srcId="{27C952F2-2B94-4A0E-AC34-3604CCFE5548}" destId="{AE84ED84-C47F-4FF7-8363-1627A0651E4D}" srcOrd="0" destOrd="2" presId="urn:microsoft.com/office/officeart/2005/8/layout/hList1"/>
    <dgm:cxn modelId="{9930A8FF-A0A2-4F33-8AFD-E99F0D9FEF00}" type="presOf" srcId="{F6A55D7F-18E9-4CEF-915C-D89D241344B9}" destId="{637F2267-3F22-4E47-892C-46A96C5EB1C0}" srcOrd="0" destOrd="0" presId="urn:microsoft.com/office/officeart/2005/8/layout/hList1"/>
    <dgm:cxn modelId="{D4B2B36A-3D0F-4FA9-BF8A-527CF32626F3}" type="presParOf" srcId="{637F2267-3F22-4E47-892C-46A96C5EB1C0}" destId="{592527F2-AE78-481F-B45A-1810695ECB23}" srcOrd="0" destOrd="0" presId="urn:microsoft.com/office/officeart/2005/8/layout/hList1"/>
    <dgm:cxn modelId="{EC140650-A199-4428-9C41-89AFF5B1AA17}" type="presParOf" srcId="{592527F2-AE78-481F-B45A-1810695ECB23}" destId="{3FA750E7-FC52-42C7-B292-8EEC0F703418}" srcOrd="0" destOrd="0" presId="urn:microsoft.com/office/officeart/2005/8/layout/hList1"/>
    <dgm:cxn modelId="{608BAF05-4B88-4F23-9A72-51179919B10D}" type="presParOf" srcId="{592527F2-AE78-481F-B45A-1810695ECB23}" destId="{AE84ED84-C47F-4FF7-8363-1627A0651E4D}" srcOrd="1" destOrd="0" presId="urn:microsoft.com/office/officeart/2005/8/layout/hList1"/>
    <dgm:cxn modelId="{D761B724-C3C3-4ECC-B56C-E4C468295437}" type="presParOf" srcId="{637F2267-3F22-4E47-892C-46A96C5EB1C0}" destId="{1295992F-6AD2-4F1E-9F37-5E46BEFB784E}" srcOrd="1" destOrd="0" presId="urn:microsoft.com/office/officeart/2005/8/layout/hList1"/>
    <dgm:cxn modelId="{AD5B69F1-66DC-4D3B-9DE3-52E0C76B6BFA}" type="presParOf" srcId="{637F2267-3F22-4E47-892C-46A96C5EB1C0}" destId="{D5686F02-401B-460D-96CD-113BF09D24C3}" srcOrd="2" destOrd="0" presId="urn:microsoft.com/office/officeart/2005/8/layout/hList1"/>
    <dgm:cxn modelId="{6734FDD4-B787-4D70-B468-6804D821EE06}" type="presParOf" srcId="{D5686F02-401B-460D-96CD-113BF09D24C3}" destId="{F3C99E03-A0D7-422E-81A9-4EAB5F5690BE}" srcOrd="0" destOrd="0" presId="urn:microsoft.com/office/officeart/2005/8/layout/hList1"/>
    <dgm:cxn modelId="{253812D7-56FD-44BC-9758-ADAA432F3A54}" type="presParOf" srcId="{D5686F02-401B-460D-96CD-113BF09D24C3}" destId="{73CB02A7-81AC-40D6-AF2A-9077845F2077}" srcOrd="1" destOrd="0" presId="urn:microsoft.com/office/officeart/2005/8/layout/hList1"/>
    <dgm:cxn modelId="{47DE9EA2-6D24-4EBB-9745-445646D03978}" type="presParOf" srcId="{637F2267-3F22-4E47-892C-46A96C5EB1C0}" destId="{A3A1B594-169C-4EC1-8645-5FDE26B3B6D4}" srcOrd="3" destOrd="0" presId="urn:microsoft.com/office/officeart/2005/8/layout/hList1"/>
    <dgm:cxn modelId="{3A11FACB-0050-4A65-AF5C-3A224D6A6319}" type="presParOf" srcId="{637F2267-3F22-4E47-892C-46A96C5EB1C0}" destId="{CA4D8195-DFDA-450D-8364-77B08677B82A}" srcOrd="4" destOrd="0" presId="urn:microsoft.com/office/officeart/2005/8/layout/hList1"/>
    <dgm:cxn modelId="{8B29746A-5A9C-4D47-BA1E-E715AFB0C389}" type="presParOf" srcId="{CA4D8195-DFDA-450D-8364-77B08677B82A}" destId="{29A9358A-C9A8-4662-8D8E-C439309784B4}" srcOrd="0" destOrd="0" presId="urn:microsoft.com/office/officeart/2005/8/layout/hList1"/>
    <dgm:cxn modelId="{15B3E99C-A541-4F85-9936-09370EF1BA8E}" type="presParOf" srcId="{CA4D8195-DFDA-450D-8364-77B08677B82A}" destId="{A5FAB4C5-FEF3-435C-B83E-D20A99A179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750E7-FC52-42C7-B292-8EEC0F703418}">
      <dsp:nvSpPr>
        <dsp:cNvPr id="0" name=""/>
        <dsp:cNvSpPr/>
      </dsp:nvSpPr>
      <dsp:spPr>
        <a:xfrm>
          <a:off x="0" y="-126684"/>
          <a:ext cx="3375678" cy="875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Present continuous</a:t>
          </a:r>
          <a:endParaRPr lang="ru-RU" sz="2400" kern="1200" dirty="0"/>
        </a:p>
      </dsp:txBody>
      <dsp:txXfrm>
        <a:off x="0" y="-126684"/>
        <a:ext cx="3375678" cy="875494"/>
      </dsp:txXfrm>
    </dsp:sp>
    <dsp:sp modelId="{AE84ED84-C47F-4FF7-8363-1627A0651E4D}">
      <dsp:nvSpPr>
        <dsp:cNvPr id="0" name=""/>
        <dsp:cNvSpPr/>
      </dsp:nvSpPr>
      <dsp:spPr>
        <a:xfrm>
          <a:off x="7" y="653165"/>
          <a:ext cx="3313404" cy="41784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ближайшее </a:t>
          </a:r>
          <a:r>
            <a:rPr lang="ru-RU" sz="2400" kern="1200" dirty="0" err="1"/>
            <a:t>запланированно</a:t>
          </a:r>
          <a:r>
            <a:rPr lang="en-US" sz="2400" kern="1200" dirty="0"/>
            <a:t>e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400" kern="1200" dirty="0"/>
            <a:t>I’m playing tennis tomorrow.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400" kern="1200" dirty="0"/>
            <a:t>I’m going to ask him.</a:t>
          </a:r>
          <a:endParaRPr lang="ru-RU" sz="2400" kern="1200" dirty="0"/>
        </a:p>
      </dsp:txBody>
      <dsp:txXfrm>
        <a:off x="7" y="653165"/>
        <a:ext cx="3313404" cy="4178473"/>
      </dsp:txXfrm>
    </dsp:sp>
    <dsp:sp modelId="{F3C99E03-A0D7-422E-81A9-4EAB5F5690BE}">
      <dsp:nvSpPr>
        <dsp:cNvPr id="0" name=""/>
        <dsp:cNvSpPr/>
      </dsp:nvSpPr>
      <dsp:spPr>
        <a:xfrm>
          <a:off x="3761232" y="-126684"/>
          <a:ext cx="3406005" cy="875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Future simple</a:t>
          </a:r>
          <a:endParaRPr lang="ru-RU" sz="2400" kern="1200" dirty="0"/>
        </a:p>
      </dsp:txBody>
      <dsp:txXfrm>
        <a:off x="3761232" y="-126684"/>
        <a:ext cx="3406005" cy="875494"/>
      </dsp:txXfrm>
    </dsp:sp>
    <dsp:sp modelId="{73CB02A7-81AC-40D6-AF2A-9077845F2077}">
      <dsp:nvSpPr>
        <dsp:cNvPr id="0" name=""/>
        <dsp:cNvSpPr/>
      </dsp:nvSpPr>
      <dsp:spPr>
        <a:xfrm>
          <a:off x="3771755" y="703766"/>
          <a:ext cx="3384959" cy="41784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прогнозы</a:t>
          </a:r>
          <a:r>
            <a:rPr lang="en-US" sz="2400" kern="1200" dirty="0"/>
            <a:t>;</a:t>
          </a:r>
          <a:r>
            <a:rPr lang="ru-RU" sz="2400" kern="1200" dirty="0"/>
            <a:t> обещания</a:t>
          </a:r>
          <a:r>
            <a:rPr lang="en-US" sz="2400" kern="1200" dirty="0"/>
            <a:t>; </a:t>
          </a:r>
          <a:r>
            <a:rPr lang="ru-RU" sz="2400" kern="1200" dirty="0"/>
            <a:t>решения, принятые в момент речи</a:t>
          </a:r>
          <a:r>
            <a:rPr lang="en-US" sz="2400" kern="1200" dirty="0"/>
            <a:t>…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400" kern="1200" dirty="0"/>
            <a:t>I’m sure she will pass the exam.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400" kern="1200" dirty="0"/>
            <a:t>I’ll do my best.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400" kern="1200" dirty="0"/>
            <a:t>I’ll show you how to handle the tool.</a:t>
          </a:r>
          <a:endParaRPr lang="ru-RU" sz="2400" kern="1200" dirty="0"/>
        </a:p>
      </dsp:txBody>
      <dsp:txXfrm>
        <a:off x="3771755" y="703766"/>
        <a:ext cx="3384959" cy="4178473"/>
      </dsp:txXfrm>
    </dsp:sp>
    <dsp:sp modelId="{29A9358A-C9A8-4662-8D8E-C439309784B4}">
      <dsp:nvSpPr>
        <dsp:cNvPr id="0" name=""/>
        <dsp:cNvSpPr/>
      </dsp:nvSpPr>
      <dsp:spPr>
        <a:xfrm>
          <a:off x="7544609" y="-126684"/>
          <a:ext cx="2962807" cy="875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Present simple</a:t>
          </a:r>
          <a:endParaRPr lang="ru-RU" sz="2400" kern="1200" dirty="0"/>
        </a:p>
      </dsp:txBody>
      <dsp:txXfrm>
        <a:off x="7544609" y="-126684"/>
        <a:ext cx="2962807" cy="875494"/>
      </dsp:txXfrm>
    </dsp:sp>
    <dsp:sp modelId="{A5FAB4C5-FEF3-435C-B83E-D20A99A17904}">
      <dsp:nvSpPr>
        <dsp:cNvPr id="0" name=""/>
        <dsp:cNvSpPr/>
      </dsp:nvSpPr>
      <dsp:spPr>
        <a:xfrm>
          <a:off x="7564454" y="704100"/>
          <a:ext cx="2925546" cy="41784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действие по расписанию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400" kern="1200" dirty="0"/>
            <a:t>The train leaves tomorrow at 11 p.m.</a:t>
          </a:r>
          <a:endParaRPr lang="ru-RU" sz="2400" kern="1200" dirty="0"/>
        </a:p>
      </dsp:txBody>
      <dsp:txXfrm>
        <a:off x="7564454" y="704100"/>
        <a:ext cx="2925546" cy="4178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475F7-DFD1-4797-B951-82EAF524C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3BEBF9-5A1A-421C-AD9D-ACF27BE4F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26FE7-F913-4885-90EB-A0AFF47E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616FED-DE71-4477-9DD5-A608D24B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97A724-9723-4D88-BCC2-42C058516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87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86629-60E0-45AC-B3DF-6E941AE0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C4845B-8C5F-401E-B6AB-2F9CC04D6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D015E3-65CB-4268-A573-157D9046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86B08D-554F-41A7-ACDD-D9636DE5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F12B59-B79D-4CC3-89E8-95097DF6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99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77952AA-8BD9-447B-ACB3-57FD8174C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8F5B4E-6051-4B9F-BBFB-3027CD920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0E5538-08BC-4832-B29E-A653D5714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2D4752-F382-44D2-8B92-D0EA46F30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28518A-B812-41FD-870F-38059D0B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86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F2954-7000-4E1A-A98F-14646F33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4E3D8D-9FAF-43D3-BE68-B4EE81F3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81FD6C-C763-493E-953E-6C04CDEA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240436-8E77-4582-AFEC-AE7C2872F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8E8D-2372-403C-9009-4186BDB76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1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D10313-43FF-4B94-B109-F2E5CFE7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CFD5FD-4577-435E-8082-4205626F8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F32330-4FEB-4DB6-BD8B-6C526127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798BE7-E6FE-4B9E-9917-C21FA484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70F614-228D-4A0C-9FC4-AA70A2CF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3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0B4467-1BCD-4C83-A5AF-1C93144DE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DA6E1-4EC3-494B-AD9D-97C4EE081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200DBB-3904-4918-B0E5-DF44E4833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A37556-23BB-4CB4-9B0D-646DE09A4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2FDE11-BAF5-4C19-9A09-3741F843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FB3F3B-D079-43F0-BBDE-2F780E4E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75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56600-9640-4509-9594-ED8ABE7C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4006A7-FE38-46A3-A8DD-C3AA13A5F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F171AE-1D6A-4C76-8C58-29D3C742E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B2FA9D-3964-472D-B07B-63B9AEE0F5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C763006-E9A5-46B2-AC40-2FD98D1C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9AAF67-37B4-442B-8C76-BC3E74D67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D8CD952-8D2F-4A41-86C8-8E3AF1983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1B6909F-FAAD-4586-B9DD-D885655A7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4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8DAB8-E0DC-4CAE-9D70-FE313111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E16E23-7589-4933-9ED2-DB7CD092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13F989-2681-4A03-BE3B-6EBC3332E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A49910-340F-4D38-AFCC-CE8F087F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8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3E3E22-0AA5-4DA4-AB0D-DD55EFAB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65B9B9-6FE9-4140-9A6E-203E99A27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7FAB5F-47C6-4042-9A76-91494A91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57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847B0-030C-4026-8CE3-4DC9727B6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A5EFEE-D693-4636-B947-2CEAF1FFC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4C55C9-2BD0-4875-910A-EFF9E8E1A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C3056C-20DD-484C-9D5B-208AE8D5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A15A73-85C4-443E-A647-6D285642C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30FE6C-9ABB-4515-AC40-89950DDFD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56B23-7102-4733-926A-4CE027E65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6562AA-477A-4E63-96D9-E91326E8B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CD0865-E20C-48FF-9267-8CB711F39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294A18-0E98-442A-A212-BF7C3210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C2B01D-434A-41DE-9549-2004F9038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1ACEDA-7335-4232-B509-8B352C0A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88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C7B5C-B7CC-48C1-A5AA-747E127A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BE8CAD-E6FA-474B-9797-337E431E0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89270D-9904-4C11-B0C9-F204B0D30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4A58-80C3-4ABC-AD18-942CA33F7CB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FB623-8959-4F7B-923C-3B04C2055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F26493-B2E7-456F-8E0D-3C8EBF41B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C835D-D217-4658-AC21-35B9DAD6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3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F10AA-B95B-45FD-BB4E-EC7B7E02C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0"/>
            <a:ext cx="10515600" cy="1325563"/>
          </a:xfrm>
        </p:spPr>
        <p:txBody>
          <a:bodyPr/>
          <a:lstStyle/>
          <a:p>
            <a:pPr algn="ctr"/>
            <a:r>
              <a:rPr lang="ru-RU" b="1" i="1" dirty="0"/>
              <a:t>Выражение будущего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5E21885-EE0E-4450-B78B-74B1E7A34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573105"/>
              </p:ext>
            </p:extLst>
          </p:nvPr>
        </p:nvGraphicFramePr>
        <p:xfrm>
          <a:off x="838200" y="1495425"/>
          <a:ext cx="10515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636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dirty="0"/>
              <a:t>Выражение будущего</a:t>
            </a:r>
            <a:endParaRPr lang="ru-RU" sz="5400" b="1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8F807C6A-CBA8-41D8-AF9F-B903199D6C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9255"/>
            <a:ext cx="10515600" cy="4204078"/>
          </a:xfrm>
        </p:spPr>
      </p:pic>
    </p:spTree>
    <p:extLst>
      <p:ext uri="{BB962C8B-B14F-4D97-AF65-F5344CB8AC3E}">
        <p14:creationId xmlns:p14="http://schemas.microsoft.com/office/powerpoint/2010/main" val="265428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Future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+:    I / we/ you/he /she/it/they + will do</a:t>
            </a:r>
          </a:p>
          <a:p>
            <a:pPr marL="0" indent="0" algn="ctr">
              <a:buNone/>
            </a:pPr>
            <a:r>
              <a:rPr lang="en-US" sz="4000" b="1" dirty="0"/>
              <a:t>will = ‘ll</a:t>
            </a:r>
          </a:p>
          <a:p>
            <a:pPr marL="0" indent="0">
              <a:buNone/>
            </a:pPr>
            <a:r>
              <a:rPr lang="en-US" sz="4000" dirty="0"/>
              <a:t>-:     I / we/ you/he /she/it/they + will not do</a:t>
            </a:r>
          </a:p>
          <a:p>
            <a:pPr marL="0" indent="0" algn="ctr">
              <a:buNone/>
            </a:pPr>
            <a:r>
              <a:rPr lang="en-US" sz="4000" b="1" dirty="0"/>
              <a:t>will not = won’t</a:t>
            </a:r>
            <a:r>
              <a:rPr lang="ru-RU" sz="4000" b="1" dirty="0"/>
              <a:t> </a:t>
            </a:r>
            <a:r>
              <a:rPr lang="en-US" sz="4000" dirty="0"/>
              <a:t>[</a:t>
            </a:r>
            <a:r>
              <a:rPr lang="en-US" sz="4000" dirty="0" err="1"/>
              <a:t>wount</a:t>
            </a:r>
            <a:r>
              <a:rPr lang="en-US" sz="4000" dirty="0"/>
              <a:t>]</a:t>
            </a:r>
          </a:p>
          <a:p>
            <a:pPr marL="0" indent="0">
              <a:buNone/>
            </a:pPr>
            <a:r>
              <a:rPr lang="en-US" sz="4000" dirty="0"/>
              <a:t>?:     Will you do…?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78761E-50F6-4423-94DA-7B2C51C35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9816" y="5056639"/>
            <a:ext cx="3721391" cy="17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25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Future Simple</a:t>
            </a:r>
            <a:endParaRPr lang="ru-RU" sz="5400" b="1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1DB4EAA-D0FE-4826-9CB7-3421BD671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657" y="1787503"/>
            <a:ext cx="10515600" cy="2078665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7B99EFF-E140-4A1B-B90F-C6B4A46E2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62" y="4250164"/>
            <a:ext cx="9667613" cy="14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736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125</Words>
  <Application>Microsoft Office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Тема Office</vt:lpstr>
      <vt:lpstr>Выражение будущего</vt:lpstr>
      <vt:lpstr>Выражение будущего</vt:lpstr>
      <vt:lpstr>Future Simple</vt:lpstr>
      <vt:lpstr>Future Simple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63</cp:revision>
  <dcterms:created xsi:type="dcterms:W3CDTF">2022-11-28T08:08:51Z</dcterms:created>
  <dcterms:modified xsi:type="dcterms:W3CDTF">2025-03-13T08:18:41Z</dcterms:modified>
</cp:coreProperties>
</file>